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67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5C8F-0104-4DBE-A2C2-B7A385E0B0B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4090-D4A3-4B83-9AD4-62B40067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7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54090-D4A3-4B83-9AD4-62B400675E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2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7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5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4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6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2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6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5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13FA-5DC7-4004-A422-8A29A035F38B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D700-6C9D-47DF-BBA8-B327BD105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36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4716" y="1738253"/>
            <a:ext cx="2478417" cy="22273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15983" y="3495757"/>
            <a:ext cx="3231898" cy="22273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38560" y="2099430"/>
            <a:ext cx="3838012" cy="20831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9389" y="519764"/>
            <a:ext cx="10703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Impact" panose="020B0806030902050204" pitchFamily="34" charset="0"/>
              </a:rPr>
              <a:t>Дидактическая игра «Спортивное ассорти»</a:t>
            </a:r>
            <a:endParaRPr lang="ru-RU" sz="44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714" y="6066009"/>
            <a:ext cx="1165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Автор: Беляков П.В. , инструктор по физической культуре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МБОУ НОШ «Детство без границ»</a:t>
            </a:r>
            <a:endParaRPr lang="ru-RU" sz="24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закрепление визуальной маркировки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 педагогов и детей старшего дошкольного возраста основные части образовательной деятельности по физическому развитию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умения ориентироваться в визуальных изображениях различных видов движений, игр.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детей к планированию образовательной деятельности по физическому развитию посредством использования визуальных карточек.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4313529" cy="81752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>
            <a:hlinkClick r:id="" action="ppaction://hlinkshowjump?jump=nextslide">
              <a:snd r:embed="rId2" name="type.wav"/>
            </a:hlinkClick>
            <a:hlinkHover r:id="" action="ppaction://hlinkshowjump?jump=nextslide">
              <a:snd r:embed="rId3" name="arrow.wav"/>
            </a:hlinkHover>
          </p:cNvPr>
          <p:cNvSpPr/>
          <p:nvPr/>
        </p:nvSpPr>
        <p:spPr>
          <a:xfrm>
            <a:off x="4553893" y="796704"/>
            <a:ext cx="2788467" cy="1792587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92D050"/>
                </a:solidFill>
                <a:latin typeface="Impact" panose="020B0806030902050204" pitchFamily="34" charset="0"/>
              </a:rPr>
              <a:t>ИГРАТЬ</a:t>
            </a:r>
            <a:endParaRPr lang="ru-RU" sz="60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hlinkshowjump?jump=endshow">
              <a:snd r:embed="rId4" name="hammer.wav"/>
            </a:hlinkClick>
            <a:hlinkHover r:id="" action="ppaction://noaction">
              <a:snd r:embed="rId5" name="drumroll.wav"/>
            </a:hlinkHover>
          </p:cNvPr>
          <p:cNvSpPr/>
          <p:nvPr/>
        </p:nvSpPr>
        <p:spPr>
          <a:xfrm>
            <a:off x="4553893" y="3060067"/>
            <a:ext cx="2942376" cy="173826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ВЫХОД</a:t>
            </a:r>
            <a:endParaRPr lang="ru-RU" sz="54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ru-RU" sz="4000" dirty="0" smtClean="0">
                <a:solidFill>
                  <a:srgbClr val="002060"/>
                </a:solidFill>
                <a:latin typeface="Impact" pitchFamily="34" charset="0"/>
              </a:rPr>
              <a:t>Правила игры.</a:t>
            </a:r>
            <a:endParaRPr lang="ru-RU" sz="40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82" y="617517"/>
            <a:ext cx="11942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Правила очень просты: в начале игры все фишки игроков стоят до игрового поля, то есть до цифры 1. Первый игрок кидает кубик, например- выпадает 5. </a:t>
            </a:r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грок  ходит своей фишкой на 5 клеток вперёд, переворачивает карточку на той цифре на которой остановился, на карточке нарисован рисунок. ЗАДАЧА: правильно назвать тот вид деятельности , который  изображён на карточке и ответить, к какой части занятия относится данное упражнение. Если правильно отвечаешь на вопрос, остаёшься на месте и передаёшь право хода следующему игроку. </a:t>
            </a:r>
            <a:r>
              <a:rPr lang="ru-RU" sz="2400" dirty="0">
                <a:solidFill>
                  <a:srgbClr val="002060"/>
                </a:solidFill>
                <a:latin typeface="Impact" pitchFamily="34" charset="0"/>
              </a:rPr>
              <a:t>Е</a:t>
            </a: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сли не отвечаешь- возвращаешься на то поле откуда начал ход.  Игровые поля можно видоизменить по </a:t>
            </a:r>
            <a:r>
              <a:rPr lang="ru-RU" sz="2400" smtClean="0">
                <a:solidFill>
                  <a:srgbClr val="002060"/>
                </a:solidFill>
                <a:latin typeface="Impact" pitchFamily="34" charset="0"/>
              </a:rPr>
              <a:t>Вашему усмотрению.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5 частей занятия: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Вводная часть</a:t>
            </a:r>
          </a:p>
          <a:p>
            <a:pPr marL="342900" indent="-342900">
              <a:buAutoNum type="arabicParenR"/>
            </a:pPr>
            <a:r>
              <a:rPr lang="ru-RU" sz="2400" dirty="0" err="1" smtClean="0">
                <a:solidFill>
                  <a:srgbClr val="002060"/>
                </a:solidFill>
                <a:latin typeface="Impact" pitchFamily="34" charset="0"/>
              </a:rPr>
              <a:t>Общеразвивающие</a:t>
            </a: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 упражнения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Основные виды движений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Подвижная игра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Impact" pitchFamily="34" charset="0"/>
              </a:rPr>
              <a:t>Заключительная часть</a:t>
            </a:r>
            <a:endParaRPr lang="ru-RU" sz="24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25043" y="10596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</a:t>
            </a:r>
            <a:endParaRPr lang="ru-RU" sz="9600" dirty="0">
              <a:latin typeface="Impact" panose="020B080603090205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53" y="0"/>
            <a:ext cx="2408129" cy="16826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58" y="0"/>
            <a:ext cx="2408129" cy="16826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45" y="0"/>
            <a:ext cx="2408129" cy="16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5" y="1759497"/>
            <a:ext cx="2408129" cy="16826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15" y="1735747"/>
            <a:ext cx="2408129" cy="16826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60" y="1739644"/>
            <a:ext cx="2408129" cy="16826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469" y="1751518"/>
            <a:ext cx="2408129" cy="16826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42" y="3469787"/>
            <a:ext cx="2408129" cy="16826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55" y="3446036"/>
            <a:ext cx="2408129" cy="16826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89" y="3468965"/>
            <a:ext cx="2408129" cy="16826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760" y="3462996"/>
            <a:ext cx="2408129" cy="16826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0" y="5180077"/>
            <a:ext cx="2408129" cy="1682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822" y="5175358"/>
            <a:ext cx="2408129" cy="16826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39" y="5175358"/>
            <a:ext cx="2408129" cy="16826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263" y="5193140"/>
            <a:ext cx="2382680" cy="166486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332053" y="2164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Impact" panose="020B0806030902050204" pitchFamily="34" charset="0"/>
              </a:rPr>
              <a:t>2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64192" y="2164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248104" y="-7462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4036" y="1751065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67274" y="1735747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13560" y="1767369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48103" y="1771055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91167" y="3456057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60355" y="3460503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10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02589" y="3480383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11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196760" y="3460503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12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4442" y="5178082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13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3654" y="5178082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14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439611" y="5185954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15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2444" y="0"/>
            <a:ext cx="5637320" cy="34267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Impact" panose="020B0806030902050204" pitchFamily="34" charset="0"/>
              </a:rPr>
              <a:t>Назовите 5 подвижных игр с мячом</a:t>
            </a:r>
            <a:endParaRPr lang="ru-RU" sz="6600" dirty="0">
              <a:latin typeface="Impact" panose="020B080603090205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232086" y="5185954"/>
            <a:ext cx="2394857" cy="16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atin typeface="Impact" panose="020B0806030902050204" pitchFamily="34" charset="0"/>
              </a:rPr>
              <a:t>16</a:t>
            </a:r>
            <a:endParaRPr lang="ru-RU" sz="9600" dirty="0">
              <a:latin typeface="Impact" panose="020B080603090205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80879" y="3354414"/>
            <a:ext cx="5637320" cy="34267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882533" y="1129340"/>
            <a:ext cx="5637320" cy="34267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Impact" panose="020B0806030902050204" pitchFamily="34" charset="0"/>
              </a:rPr>
              <a:t>Назовите 5 подвижных игр с прыжками</a:t>
            </a:r>
            <a:endParaRPr lang="ru-RU" sz="6000" dirty="0">
              <a:latin typeface="Impact" panose="020B080603090205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36489" y="1593042"/>
            <a:ext cx="5637320" cy="44723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627161" y="1439931"/>
            <a:ext cx="5637320" cy="44209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409811" y="1776606"/>
            <a:ext cx="5981107" cy="412781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773870" y="724096"/>
            <a:ext cx="6167882" cy="490253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958921" y="1280835"/>
            <a:ext cx="5637320" cy="342678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953751" y="1078604"/>
            <a:ext cx="5637320" cy="342678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037740" y="1080970"/>
            <a:ext cx="5637320" cy="342678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858272" y="1126456"/>
            <a:ext cx="5637320" cy="342678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824728" y="563159"/>
            <a:ext cx="5637320" cy="485605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46115" y="1242379"/>
            <a:ext cx="5637320" cy="342678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12165" y="1074239"/>
            <a:ext cx="5637320" cy="342678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22524" y="1074239"/>
            <a:ext cx="5637320" cy="34267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Назовите 5 зимних видов спорта</a:t>
            </a:r>
            <a:endParaRPr lang="ru-RU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9843" y="375169"/>
            <a:ext cx="5637320" cy="3426780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0" grpId="0" animBg="1"/>
      <p:bldP spid="60" grpId="1" animBg="1"/>
      <p:bldP spid="58" grpId="0" animBg="1"/>
      <p:bldP spid="58" grpId="1" animBg="1"/>
      <p:bldP spid="56" grpId="0" animBg="1"/>
      <p:bldP spid="56" grpId="1" animBg="1"/>
      <p:bldP spid="54" grpId="0" animBg="1"/>
      <p:bldP spid="54" grpId="1" animBg="1"/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46" grpId="0" animBg="1"/>
      <p:bldP spid="46" grpId="1" animBg="1"/>
      <p:bldP spid="44" grpId="0" animBg="1"/>
      <p:bldP spid="44" grpId="1" animBg="1"/>
      <p:bldP spid="40" grpId="0" animBg="1"/>
      <p:bldP spid="40" grpId="1" animBg="1"/>
      <p:bldP spid="38" grpId="0" animBg="1"/>
      <p:bldP spid="38" grpId="1" animBg="1"/>
      <p:bldP spid="36" grpId="0" animBg="1"/>
      <p:bldP spid="36" grpId="1" animBg="1"/>
      <p:bldP spid="34" grpId="0" animBg="1"/>
      <p:bldP spid="34" grpId="1" animBg="1"/>
      <p:bldP spid="32" grpId="0" animBg="1"/>
      <p:bldP spid="3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731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503" y="5532437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Вы победили</a:t>
            </a:r>
            <a:endParaRPr lang="ru-RU" sz="96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458</TotalTime>
  <Words>241</Words>
  <Application>Microsoft Office PowerPoint</Application>
  <PresentationFormat>Широкоэкранный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Цель игры: закрепление визуальной маркировки </vt:lpstr>
      <vt:lpstr>Презентация PowerPoint</vt:lpstr>
      <vt:lpstr>Презентация PowerPoint</vt:lpstr>
      <vt:lpstr>Презентация PowerPoint</vt:lpstr>
      <vt:lpstr>Вы победили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madoudetsad</dc:creator>
  <cp:lastModifiedBy>madoudetsad</cp:lastModifiedBy>
  <cp:revision>49</cp:revision>
  <dcterms:created xsi:type="dcterms:W3CDTF">2018-04-02T11:16:52Z</dcterms:created>
  <dcterms:modified xsi:type="dcterms:W3CDTF">2020-11-17T08:13:36Z</dcterms:modified>
</cp:coreProperties>
</file>