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24"/>
  </p:notesMasterIdLst>
  <p:sldIdLst>
    <p:sldId id="374" r:id="rId2"/>
    <p:sldId id="285" r:id="rId3"/>
    <p:sldId id="296" r:id="rId4"/>
    <p:sldId id="364" r:id="rId5"/>
    <p:sldId id="400" r:id="rId6"/>
    <p:sldId id="365" r:id="rId7"/>
    <p:sldId id="377" r:id="rId8"/>
    <p:sldId id="376" r:id="rId9"/>
    <p:sldId id="351" r:id="rId10"/>
    <p:sldId id="378" r:id="rId11"/>
    <p:sldId id="379" r:id="rId12"/>
    <p:sldId id="382" r:id="rId13"/>
    <p:sldId id="380" r:id="rId14"/>
    <p:sldId id="401" r:id="rId15"/>
    <p:sldId id="394" r:id="rId16"/>
    <p:sldId id="390" r:id="rId17"/>
    <p:sldId id="402" r:id="rId18"/>
    <p:sldId id="395" r:id="rId19"/>
    <p:sldId id="396" r:id="rId20"/>
    <p:sldId id="398" r:id="rId21"/>
    <p:sldId id="399" r:id="rId22"/>
    <p:sldId id="37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60"/>
  </p:normalViewPr>
  <p:slideViewPr>
    <p:cSldViewPr>
      <p:cViewPr varScale="1">
        <p:scale>
          <a:sx n="103" d="100"/>
          <a:sy n="103" d="100"/>
        </p:scale>
        <p:origin x="21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51921-A91D-4DA9-85D9-5B555F212002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B5D04-C899-4EC4-85B0-BF42DFD65F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67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07.04.2017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74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07.04.2017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70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07.04.2017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18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07.04.2017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97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07.04.2017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16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07.04.2017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66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07.04.2017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3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07.04.2017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8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07.04.2017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2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07.04.2017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272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07.04.2017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5269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07.04.2017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6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jckk.ru/wp-content/uploads/2015/05/%D0%91%D0%B5%D0%B7-%D0%B7%D0%B0%D0%B3%D0%BE%D0%BB%D0%BE%D0%B2%D0%BA%D0%B01.pn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hyperlink" Target="http://jckk.ru/wp-content/uploads/2015/05/%D0%91%D0%B5%D0%B7-%D0%B7%D0%B0%D0%B3%D0%BE%D0%BB%D0%BE%D0%B2%D0%BA%D0%B01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jckk.ru/wp-content/uploads/2015/05/%D0%91%D0%B5%D0%B7-%D0%B7%D0%B0%D0%B3%D0%BE%D0%BB%D0%BE%D0%B2%D0%BA%D0%B01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jckk.ru/wp-content/uploads/2015/05/%D0%91%D0%B5%D0%B7-%D0%B7%D0%B0%D0%B3%D0%BE%D0%BB%D0%BE%D0%B2%D0%BA%D0%B01.pn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jckk.ru/wp-content/uploads/2015/05/%D0%91%D0%B5%D0%B7-%D0%B7%D0%B0%D0%B3%D0%BE%D0%BB%D0%BE%D0%B2%D0%BA%D0%B01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jckk.ru/wp-content/uploads/2015/05/%D0%91%D0%B5%D0%B7-%D0%B7%D0%B0%D0%B3%D0%BE%D0%BB%D0%BE%D0%B2%D0%BA%D0%B01.png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jckk.ru/wp-content/uploads/2015/05/%D0%91%D0%B5%D0%B7-%D0%B7%D0%B0%D0%B3%D0%BE%D0%BB%D0%BE%D0%B2%D0%BA%D0%B01.png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jckk.ru/wp-content/uploads/2015/05/%D0%91%D0%B5%D0%B7-%D0%B7%D0%B0%D0%B3%D0%BE%D0%BB%D0%BE%D0%B2%D0%BA%D0%B01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23529" y="188913"/>
            <a:ext cx="8208912" cy="7198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начальная общеобразовательная школа «Образовательный холдинг                         «Детство без границ» муниципального образования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Усть-Лабинский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b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поддержке Фонда «Вольное дело»                                                                                        и Японского центра </a:t>
            </a:r>
            <a:r>
              <a:rPr lang="ru-RU" sz="2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Кайдзен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Краснодарском крае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043608" y="5157788"/>
            <a:ext cx="7884492" cy="1439862"/>
          </a:xfrm>
        </p:spPr>
        <p:txBody>
          <a:bodyPr>
            <a:normAutofit/>
          </a:bodyPr>
          <a:lstStyle/>
          <a:p>
            <a:pPr algn="ctr"/>
            <a:endParaRPr lang="ru-RU" sz="2000" b="1" i="1" dirty="0" smtClean="0"/>
          </a:p>
          <a:p>
            <a:pPr marL="0" indent="0" algn="ctr">
              <a:buNone/>
            </a:pP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</a:rPr>
              <a:t>ИНСТРУМЕНТЫ КАЙДЗЕН-ТЕХНОЛОГИИ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745348"/>
            <a:ext cx="6192687" cy="3627868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5373216"/>
            <a:ext cx="579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80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8207375" cy="13684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Инструменты </a:t>
            </a:r>
            <a:r>
              <a:rPr lang="ru-RU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Кайдзен</a:t>
            </a:r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b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Методы визуализации</a:t>
            </a:r>
            <a:endParaRPr lang="ru-RU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538163" y="1700213"/>
            <a:ext cx="8605837" cy="4968875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Оконтуривание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Цветовая маркировка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Метод дорожных знаков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Метод «Было-стало»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Графические рабочие инструкции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Визуальные стандарты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jckk.ru/wp-content/uploads/2015/05/%D0%91%D0%B5%D0%B7-%D0%B7%D0%B0%D0%B3%D0%BE%D0%BB%D0%BE%D0%B2%D0%BA%D0%B01-170x300.png">
            <a:hlinkClick r:id="rId2" tooltip="&quot;О Центре&quot;"/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837134"/>
            <a:ext cx="576064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13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8207375" cy="100806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Примеры визуализации</a:t>
            </a:r>
            <a:endParaRPr lang="ru-RU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538163" y="1700213"/>
            <a:ext cx="8605837" cy="496887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lnSpc>
                <a:spcPct val="150000"/>
              </a:lnSpc>
              <a:buAutoNum type="arabicPeriod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jckk.ru/wp-content/uploads/2015/05/%D0%91%D0%B5%D0%B7-%D0%B7%D0%B0%D0%B3%D0%BE%D0%BB%D0%BE%D0%B2%D0%BA%D0%B01-170x300.png">
            <a:hlinkClick r:id="rId2" tooltip="&quot;О Центре&quot;"/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459" y="369082"/>
            <a:ext cx="576064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http://center-kaizen.ru/upload/iblock/85d/85d0d524f8ead7999ef4cd226bc65f3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4358604"/>
            <a:ext cx="3538595" cy="230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Инструкция по охране труда в кабинете информатики Опасности в работе Заболевания при воздействии на организм человека ионизирующ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495178"/>
            <a:ext cx="1457325" cy="191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Инструкция по охране труда в кабинете информатики Опасности в работе Заболевания при воздействии на организм человека ионизирующ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9334" y="4495178"/>
            <a:ext cx="1325563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178" y="1674976"/>
            <a:ext cx="3857325" cy="258221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674976"/>
            <a:ext cx="3795911" cy="252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7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1640" y="404813"/>
            <a:ext cx="6875735" cy="13684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1763688" y="548680"/>
            <a:ext cx="6984354" cy="100811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Примеры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визуализации «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Было-стало»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jckk.ru/wp-content/uploads/2015/05/%D0%91%D0%B5%D0%B7-%D0%B7%D0%B0%D0%B3%D0%BE%D0%BB%D0%BE%D0%B2%D0%BA%D0%B01-170x300.png">
            <a:hlinkClick r:id="rId2" tooltip="&quot;О Центре&quot;"/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837134"/>
            <a:ext cx="576064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C:\Users\1\Desktop\Картинки для презентации  Поколения\bilo-stalo-Ursus_Verli_i_plya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90" y="2132856"/>
            <a:ext cx="802455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55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63600" y="404813"/>
            <a:ext cx="8280400" cy="12922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Инструменты </a:t>
            </a:r>
            <a:r>
              <a:rPr lang="ru-RU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Кайдзен</a:t>
            </a: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b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Возможная структура </a:t>
            </a:r>
            <a:r>
              <a:rPr lang="ru-RU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Канбан</a:t>
            </a:r>
            <a:endParaRPr lang="ru-RU" sz="4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jckk.ru/wp-content/uploads/2015/05/%D0%91%D0%B5%D0%B7-%D0%B7%D0%B0%D0%B3%D0%BE%D0%BB%D0%BE%D0%B2%D0%BA%D0%B01-170x300.png">
            <a:hlinkClick r:id="rId2" tooltip="&quot;О Центре&quot;"/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576064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Time management и Lean: параллели Leaninfo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9409" y="2387446"/>
            <a:ext cx="5648075" cy="4300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415403"/>
            <a:ext cx="2926463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68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98620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группа разрабатывает маркеры пространства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957" y="1700808"/>
            <a:ext cx="7110685" cy="473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5794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867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8064896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Японским центром «Кайдзен» Краснодарского края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:\⁬КАЙДЗЕН весь\144MSDCF\DSC001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238" y="2276872"/>
            <a:ext cx="4270971" cy="284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6033" y="3697986"/>
            <a:ext cx="4127500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238" y="548680"/>
            <a:ext cx="5794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078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848872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Напольная маркировка содействует сохранению настенной росписи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2132856"/>
            <a:ext cx="3535986" cy="40115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2276872"/>
            <a:ext cx="3023878" cy="4011516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5794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66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642594"/>
            <a:ext cx="6576784" cy="120223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педагогов               с инструментами Кайдзен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:\⁬КАЙДЗЕН весь\Семинар Кайдзен 1.02.17\Семинар по Кайдзен\DSC035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05" r="30586"/>
          <a:stretch/>
        </p:blipFill>
        <p:spPr bwMode="auto">
          <a:xfrm>
            <a:off x="539552" y="1987558"/>
            <a:ext cx="3284225" cy="433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⁬КАЙДЗЕН весь\Семинар Кайдзен 1.02.17\Семинар по Кайдзен\DSC035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3212976"/>
            <a:ext cx="4644008" cy="309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5794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244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058" y="260648"/>
            <a:ext cx="8047414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цветовых маркеров                в помещениях образовательного холдинга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2564904"/>
            <a:ext cx="4425390" cy="296249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21" y="260648"/>
            <a:ext cx="5794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988840"/>
            <a:ext cx="2846387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9980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42594"/>
            <a:ext cx="7632848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Маркировка емкостей для чистых и использованных стаканов при организации питьевого режима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G:\⁬КАЙДЗЕН весь\О.М.Млоток\DSC_0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4224218" cy="282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804870"/>
            <a:ext cx="4152210" cy="2779579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42" y="692696"/>
            <a:ext cx="715181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735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1376" y="404665"/>
            <a:ext cx="7162824" cy="792087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айдзен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madoudetsad\Desktop\Рисунки Кайдзен\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670720"/>
            <a:ext cx="7848872" cy="4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579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26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9632" y="837134"/>
            <a:ext cx="7055792" cy="7199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Канбан-доска в методическом кабинете</a:t>
            </a: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28800"/>
            <a:ext cx="7344816" cy="4903345"/>
          </a:xfrm>
          <a:prstGeom prst="rect">
            <a:avLst/>
          </a:prstGeom>
        </p:spPr>
      </p:pic>
      <p:pic>
        <p:nvPicPr>
          <p:cNvPr id="4" name="Рисунок 3" descr="http://jckk.ru/wp-content/uploads/2015/05/%D0%91%D0%B5%D0%B7-%D0%B7%D0%B0%D0%B3%D0%BE%D0%BB%D0%BE%D0%B2%D0%BA%D0%B01-170x300.png">
            <a:hlinkClick r:id="rId3" tooltip="&quot;О Центре&quot;"/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576064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5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Цветовая маркировка папок в методическом кабинете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80" y="2276872"/>
            <a:ext cx="4419983" cy="32006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2564904"/>
            <a:ext cx="4633362" cy="395055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5794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3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620713"/>
            <a:ext cx="7525841" cy="136842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Технология Кайдзен – новые возможности в воспитании и образовании подрастающего поколения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фото диск\IMG_325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896646"/>
            <a:ext cx="4103221" cy="273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4797152"/>
            <a:ext cx="6408712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600"/>
              </a:spcAft>
            </a:pP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2413338"/>
            <a:ext cx="74168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НОШ «Образовательный холдинг «Детство без границ»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Краснодарский край , г. Усть-Лабинск, ул. Позиционная, 1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т.: 8 (86135)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4-17-14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q-A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 : detstvo-bez-granic2015@mail.ru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сайта: </a:t>
            </a:r>
            <a:r>
              <a:rPr lang="sq-A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detstvo-bez-granic.ru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5794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67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548681"/>
            <a:ext cx="8064896" cy="1152127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Философия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Кайдзен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постоянное совершенствование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idx="4294967295"/>
          </p:nvPr>
        </p:nvSpPr>
        <p:spPr>
          <a:xfrm>
            <a:off x="323528" y="1773238"/>
            <a:ext cx="8352928" cy="468009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3400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Улучшение, усовершенствование маленькими шагами</a:t>
            </a: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    в </a:t>
            </a:r>
            <a:r>
              <a:rPr lang="ru-RU" sz="3600" dirty="0">
                <a:latin typeface="Times New Roman"/>
                <a:ea typeface="Times New Roman"/>
                <a:cs typeface="Times New Roman"/>
              </a:rPr>
              <a:t>личной, семейной и общественной жизни </a:t>
            </a: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человека, в  </a:t>
            </a:r>
            <a:r>
              <a:rPr lang="ru-RU" sz="3600" dirty="0">
                <a:latin typeface="Times New Roman"/>
                <a:ea typeface="Times New Roman"/>
                <a:cs typeface="Times New Roman"/>
              </a:rPr>
              <a:t>трудовой деятельности</a:t>
            </a: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 В дошкольном учреждении – это  </a:t>
            </a:r>
            <a:r>
              <a:rPr lang="ru-RU" sz="3600" dirty="0">
                <a:latin typeface="Times New Roman"/>
                <a:ea typeface="Times New Roman"/>
                <a:cs typeface="Times New Roman"/>
              </a:rPr>
              <a:t>процесс постоянного улучшения, в который вовлекаются все сотрудники </a:t>
            </a: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детского сада.</a:t>
            </a:r>
            <a:r>
              <a:rPr lang="ru-RU" sz="3600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3600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ru-RU" sz="36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Цель </a:t>
            </a:r>
            <a:r>
              <a:rPr lang="ru-RU" sz="36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К</a:t>
            </a:r>
            <a:r>
              <a:rPr lang="ru-RU" sz="3600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айдзен</a:t>
            </a:r>
            <a:r>
              <a:rPr lang="ru-RU" sz="36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:   </a:t>
            </a:r>
            <a:r>
              <a:rPr lang="ru-RU" sz="3600" dirty="0" smtClean="0">
                <a:latin typeface="Times New Roman"/>
                <a:ea typeface="Times New Roman"/>
                <a:cs typeface="Times New Roman"/>
              </a:rPr>
              <a:t>поиск внутренних резервов через устранение потерь времени, сил, ресурсов)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579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3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body" idx="4294967295"/>
          </p:nvPr>
        </p:nvSpPr>
        <p:spPr>
          <a:xfrm>
            <a:off x="1259632" y="1628775"/>
            <a:ext cx="6912768" cy="4895850"/>
          </a:xfrm>
        </p:spPr>
        <p:txBody>
          <a:bodyPr>
            <a:normAutofit fontScale="85000" lnSpcReduction="20000"/>
          </a:bodyPr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Clr>
                <a:srgbClr val="0BD0D9"/>
              </a:buClr>
              <a:buNone/>
            </a:pPr>
            <a:r>
              <a:rPr lang="ru-RU" sz="39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- Перепроизводство</a:t>
            </a:r>
            <a:endParaRPr lang="ru-RU" sz="3900" dirty="0">
              <a:solidFill>
                <a:schemeClr val="bg2">
                  <a:lumMod val="2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Clr>
                <a:srgbClr val="0BD0D9"/>
              </a:buClr>
              <a:buNone/>
            </a:pPr>
            <a:r>
              <a:rPr lang="ru-RU" sz="39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- Запасы</a:t>
            </a:r>
            <a:endParaRPr lang="ru-RU" sz="3900" dirty="0">
              <a:solidFill>
                <a:schemeClr val="bg2">
                  <a:lumMod val="25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Clr>
                <a:srgbClr val="0BD0D9"/>
              </a:buClr>
              <a:buNone/>
            </a:pPr>
            <a:r>
              <a:rPr lang="ru-RU" sz="39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- Перемещение 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Clr>
                <a:srgbClr val="0BD0D9"/>
              </a:buClr>
              <a:buNone/>
            </a:pPr>
            <a:r>
              <a:rPr lang="ru-RU" sz="39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- Передвижение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9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- Ожидание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9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- Обработка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900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</a:rPr>
              <a:t>- Дефекты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71600" y="620689"/>
            <a:ext cx="6728792" cy="720080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видов потерь</a:t>
            </a:r>
            <a:endParaRPr lang="ru-RU" sz="48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579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39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1"/>
            <a:ext cx="7440880" cy="64807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Кайдзен - потери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14"/>
          <a:stretch/>
        </p:blipFill>
        <p:spPr bwMode="auto">
          <a:xfrm>
            <a:off x="199612" y="766695"/>
            <a:ext cx="871296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95597"/>
            <a:ext cx="579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64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9632" y="404813"/>
            <a:ext cx="6947743" cy="13684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Инструменты </a:t>
            </a:r>
            <a:r>
              <a:rPr lang="ru-RU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Кайдзен</a:t>
            </a: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b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Этапы метода «5 ПОЧЕМУ?»</a:t>
            </a:r>
            <a:endParaRPr lang="ru-RU" sz="4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538163" y="2060575"/>
            <a:ext cx="8605837" cy="4392613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Четко сформулируйте проблему.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Задайте вопрос: «Почему это произошло?». Запишите причину возникновения данной проблемы.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Повторите процесс для каждого из ответов на первый вопрос.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Сделайте то же самое для ответов на второй вопрос «Почему?».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Продолжайте, пока не зададите вопрос 5 раз.</a:t>
            </a:r>
          </a:p>
        </p:txBody>
      </p:sp>
      <p:pic>
        <p:nvPicPr>
          <p:cNvPr id="4" name="Рисунок 3" descr="http://jckk.ru/wp-content/uploads/2015/05/%D0%91%D0%B5%D0%B7-%D0%B7%D0%B0%D0%B3%D0%BE%D0%BB%D0%BE%D0%B2%D0%BA%D0%B01-170x300.png">
            <a:hlinkClick r:id="rId2" tooltip="&quot;О Центре&quot;"/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837134"/>
            <a:ext cx="576064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53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04813"/>
            <a:ext cx="8207375" cy="13684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Инструменты </a:t>
            </a:r>
            <a:r>
              <a:rPr lang="ru-RU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Кайдзен</a:t>
            </a: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b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Эффекты «5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538163" y="2060575"/>
            <a:ext cx="8605837" cy="460851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Повышает эффективность использования рабочего и образовательного пространства.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Повышает безопасность рабочих мест.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Улучшает дисциплину.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Экономит рабочее время.</a:t>
            </a:r>
          </a:p>
        </p:txBody>
      </p:sp>
      <p:pic>
        <p:nvPicPr>
          <p:cNvPr id="4" name="Рисунок 3" descr="http://jckk.ru/wp-content/uploads/2015/05/%D0%91%D0%B5%D0%B7-%D0%B7%D0%B0%D0%B3%D0%BE%D0%BB%D0%BE%D0%B2%D0%BA%D0%B01-170x300.png">
            <a:hlinkClick r:id="rId2" tooltip="&quot;О Центре&quot;"/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837134"/>
            <a:ext cx="576064" cy="9361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63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403648" y="404813"/>
            <a:ext cx="6803727" cy="107997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Инструменты </a:t>
            </a:r>
            <a:r>
              <a:rPr lang="ru-RU" sz="40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Кайдзен</a:t>
            </a: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b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«5 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jckk.ru/wp-content/uploads/2015/05/%D0%91%D0%B5%D0%B7-%D0%B7%D0%B0%D0%B3%D0%BE%D0%BB%D0%BE%D0%B2%D0%BA%D0%B01-170x300.png">
            <a:hlinkClick r:id="rId2" tooltip="&quot;О Центре&quot;"/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76" y="548680"/>
            <a:ext cx="576064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D:\КАЙДЗЕН\ЯПОНСКИЙ ЦЕНТР\2014\Роботофест ноябрь\Предложение для Пронькина ВН\Презентации\Рисунок от Жени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495" y="1773238"/>
            <a:ext cx="7216836" cy="495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90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339059" y="476673"/>
            <a:ext cx="8429625" cy="883768"/>
          </a:xfrm>
        </p:spPr>
        <p:txBody>
          <a:bodyPr>
            <a:normAutofit/>
            <a:scene3d>
              <a:camera prst="orthographicFront"/>
              <a:lightRig rig="soft" dir="t"/>
            </a:scene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200" b="1" cap="all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Что дает визуализация?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6268" y="3409623"/>
            <a:ext cx="6156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>
                <a:solidFill>
                  <a:prstClr val="black"/>
                </a:solidFill>
              </a:rPr>
              <a:t>- на </a:t>
            </a:r>
            <a:r>
              <a:rPr lang="ru-RU" b="1" dirty="0">
                <a:solidFill>
                  <a:prstClr val="black"/>
                </a:solidFill>
              </a:rPr>
              <a:t>4,5% </a:t>
            </a:r>
            <a:r>
              <a:rPr lang="ru-RU" dirty="0">
                <a:solidFill>
                  <a:prstClr val="black"/>
                </a:solidFill>
              </a:rPr>
              <a:t>лучше воспоминаются </a:t>
            </a:r>
            <a:r>
              <a:rPr lang="ru-RU" b="1" dirty="0">
                <a:solidFill>
                  <a:prstClr val="black"/>
                </a:solidFill>
              </a:rPr>
              <a:t>подробные детали </a:t>
            </a:r>
            <a:r>
              <a:rPr lang="ru-RU" dirty="0">
                <a:solidFill>
                  <a:prstClr val="black"/>
                </a:solidFill>
              </a:rPr>
              <a:t>визуальной </a:t>
            </a:r>
            <a:r>
              <a:rPr lang="ru-RU" dirty="0" smtClean="0">
                <a:solidFill>
                  <a:prstClr val="black"/>
                </a:solidFill>
              </a:rPr>
              <a:t>информации;</a:t>
            </a:r>
          </a:p>
          <a:p>
            <a:pPr fontAlgn="base"/>
            <a:r>
              <a:rPr lang="ru-RU" dirty="0" smtClean="0">
                <a:solidFill>
                  <a:prstClr val="black"/>
                </a:solidFill>
              </a:rPr>
              <a:t>- 10</a:t>
            </a:r>
            <a:r>
              <a:rPr lang="ru-RU" dirty="0">
                <a:solidFill>
                  <a:prstClr val="black"/>
                </a:solidFill>
              </a:rPr>
              <a:t>% человек запоминает из услышанного, 20% — из прочитанного, и </a:t>
            </a:r>
            <a:r>
              <a:rPr lang="ru-RU" b="1" dirty="0">
                <a:solidFill>
                  <a:prstClr val="black"/>
                </a:solidFill>
              </a:rPr>
              <a:t>80% — из увиденного </a:t>
            </a:r>
            <a:r>
              <a:rPr lang="ru-RU" dirty="0">
                <a:solidFill>
                  <a:prstClr val="black"/>
                </a:solidFill>
              </a:rPr>
              <a:t>и </a:t>
            </a:r>
            <a:r>
              <a:rPr lang="ru-RU" dirty="0" smtClean="0">
                <a:solidFill>
                  <a:prstClr val="black"/>
                </a:solidFill>
              </a:rPr>
              <a:t>сделанного.</a:t>
            </a:r>
            <a:endParaRPr lang="ru-RU" dirty="0">
              <a:solidFill>
                <a:prstClr val="black"/>
              </a:solidFill>
            </a:endParaRPr>
          </a:p>
          <a:p>
            <a:pPr fontAlgn="base"/>
            <a:endParaRPr lang="ru-RU" dirty="0">
              <a:solidFill>
                <a:prstClr val="black"/>
              </a:solidFill>
            </a:endParaRPr>
          </a:p>
          <a:p>
            <a:pPr fontAlgn="base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6393" name="Picture 9" descr="http://cmapspublic3.ihmc.us/rid=1M4Z4DT6T-1KPQV1C-12KZ/entender-dame-la-ma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461" y="1673751"/>
            <a:ext cx="1368152" cy="161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17568" y="162880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Ускоряет понимание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0763" y="1923410"/>
            <a:ext cx="7179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- 90</a:t>
            </a:r>
            <a:r>
              <a:rPr lang="ru-RU" b="1" dirty="0">
                <a:solidFill>
                  <a:prstClr val="black"/>
                </a:solidFill>
              </a:rPr>
              <a:t>% </a:t>
            </a:r>
            <a:r>
              <a:rPr lang="ru-RU" dirty="0">
                <a:solidFill>
                  <a:prstClr val="black"/>
                </a:solidFill>
              </a:rPr>
              <a:t>информации человек воспринимает через </a:t>
            </a:r>
            <a:r>
              <a:rPr lang="ru-RU" dirty="0" smtClean="0">
                <a:solidFill>
                  <a:prstClr val="black"/>
                </a:solidFill>
              </a:rPr>
              <a:t>зрение;</a:t>
            </a:r>
            <a:endParaRPr lang="ru-RU" dirty="0">
              <a:solidFill>
                <a:prstClr val="black"/>
              </a:solidFill>
            </a:endParaRPr>
          </a:p>
          <a:p>
            <a:r>
              <a:rPr lang="ru-RU" b="1" dirty="0" smtClean="0">
                <a:solidFill>
                  <a:prstClr val="black"/>
                </a:solidFill>
              </a:rPr>
              <a:t>- в </a:t>
            </a:r>
            <a:r>
              <a:rPr lang="ru-RU" b="1" dirty="0">
                <a:solidFill>
                  <a:prstClr val="black"/>
                </a:solidFill>
              </a:rPr>
              <a:t>60000 раз быстрее </a:t>
            </a:r>
            <a:r>
              <a:rPr lang="ru-RU" dirty="0">
                <a:solidFill>
                  <a:prstClr val="black"/>
                </a:solidFill>
              </a:rPr>
              <a:t>воспринимается визуальная информация по сравнению с </a:t>
            </a:r>
            <a:r>
              <a:rPr lang="ru-RU" dirty="0" smtClean="0">
                <a:solidFill>
                  <a:prstClr val="black"/>
                </a:solidFill>
              </a:rPr>
              <a:t>текстовой.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6395" name="Picture 11" descr="http://www.kartinkioboi.ru/_ph/20/2/594007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5924" y="3022766"/>
            <a:ext cx="2808816" cy="175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4248" y="3871474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</a:rPr>
              <a:t>Запомнил!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71755" y="302276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Обеспечивает запоминание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95999" y="5396108"/>
            <a:ext cx="60841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 smtClean="0">
                <a:solidFill>
                  <a:prstClr val="black"/>
                </a:solidFill>
              </a:rPr>
              <a:t>- на </a:t>
            </a:r>
            <a:r>
              <a:rPr lang="ru-RU" b="1" dirty="0">
                <a:solidFill>
                  <a:prstClr val="black"/>
                </a:solidFill>
              </a:rPr>
              <a:t>17% </a:t>
            </a:r>
            <a:r>
              <a:rPr lang="ru-RU" dirty="0">
                <a:solidFill>
                  <a:prstClr val="black"/>
                </a:solidFill>
              </a:rPr>
              <a:t>выше </a:t>
            </a:r>
            <a:r>
              <a:rPr lang="ru-RU" b="1" dirty="0">
                <a:solidFill>
                  <a:prstClr val="black"/>
                </a:solidFill>
              </a:rPr>
              <a:t>производительность</a:t>
            </a:r>
            <a:r>
              <a:rPr lang="ru-RU" dirty="0">
                <a:solidFill>
                  <a:prstClr val="black"/>
                </a:solidFill>
              </a:rPr>
              <a:t> человека, работающего с визуальной </a:t>
            </a:r>
            <a:r>
              <a:rPr lang="ru-RU" dirty="0" smtClean="0">
                <a:solidFill>
                  <a:prstClr val="black"/>
                </a:solidFill>
              </a:rPr>
              <a:t>информацией;</a:t>
            </a:r>
          </a:p>
          <a:p>
            <a:pPr fontAlgn="base"/>
            <a:r>
              <a:rPr lang="ru-RU" dirty="0" smtClean="0">
                <a:solidFill>
                  <a:prstClr val="black"/>
                </a:solidFill>
              </a:rPr>
              <a:t>- </a:t>
            </a:r>
            <a:r>
              <a:rPr lang="ru-RU" b="1" dirty="0" smtClean="0">
                <a:solidFill>
                  <a:prstClr val="black"/>
                </a:solidFill>
              </a:rPr>
              <a:t>на </a:t>
            </a:r>
            <a:r>
              <a:rPr lang="ru-RU" b="1" dirty="0">
                <a:solidFill>
                  <a:prstClr val="black"/>
                </a:solidFill>
              </a:rPr>
              <a:t>323% лучше</a:t>
            </a:r>
            <a:r>
              <a:rPr lang="ru-RU" dirty="0">
                <a:solidFill>
                  <a:prstClr val="black"/>
                </a:solidFill>
              </a:rPr>
              <a:t> человек </a:t>
            </a:r>
            <a:r>
              <a:rPr lang="ru-RU" b="1" dirty="0">
                <a:solidFill>
                  <a:prstClr val="black"/>
                </a:solidFill>
              </a:rPr>
              <a:t>выполняет инструкцию</a:t>
            </a:r>
            <a:r>
              <a:rPr lang="ru-RU" dirty="0">
                <a:solidFill>
                  <a:prstClr val="black"/>
                </a:solidFill>
              </a:rPr>
              <a:t>, если она содержит </a:t>
            </a:r>
            <a:r>
              <a:rPr lang="ru-RU" dirty="0" smtClean="0">
                <a:solidFill>
                  <a:prstClr val="black"/>
                </a:solidFill>
              </a:rPr>
              <a:t>иллюстрации.</a:t>
            </a:r>
            <a:endParaRPr lang="ru-RU" dirty="0">
              <a:solidFill>
                <a:prstClr val="black"/>
              </a:solidFill>
            </a:endParaRPr>
          </a:p>
          <a:p>
            <a:pPr fontAlgn="base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6397" name="Picture 13" descr="http://mmgp.ru.odeylo.su/products_pictures/0_6d3e0_f9cf21e5_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554" y="4941168"/>
            <a:ext cx="243542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87824" y="502677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Помогает достигать успеха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100" y="404664"/>
            <a:ext cx="579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9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2533</TotalTime>
  <Words>337</Words>
  <Application>Microsoft Office PowerPoint</Application>
  <PresentationFormat>Экран (4:3)</PresentationFormat>
  <Paragraphs>82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Calibri</vt:lpstr>
      <vt:lpstr>Century Gothic</vt:lpstr>
      <vt:lpstr>Garamond</vt:lpstr>
      <vt:lpstr>Times New Roman</vt:lpstr>
      <vt:lpstr>Wingdings</vt:lpstr>
      <vt:lpstr>Savon</vt:lpstr>
      <vt:lpstr>    Муниципальное бюджетное общеобразовательное учреждение  начальная общеобразовательная школа «Образовательный холдинг                         «Детство без границ» муниципального образования Усть-Лабинский район при поддержке Фонда «Вольное дело»                                                                                        и Японского центра Кайдзен в Краснодарском крае</vt:lpstr>
      <vt:lpstr>Что такое Кайдзен?</vt:lpstr>
      <vt:lpstr>Философия Кайдзен -  постоянное совершенствование</vt:lpstr>
      <vt:lpstr>7 видов потерь</vt:lpstr>
      <vt:lpstr>Кайдзен - потери</vt:lpstr>
      <vt:lpstr> Инструменты Кайдзен             Этапы метода «5 ПОЧЕМУ?»</vt:lpstr>
      <vt:lpstr> Инструменты Кайдзен             Эффекты «5 S»</vt:lpstr>
      <vt:lpstr> Инструменты Кайдзен             «5 S»</vt:lpstr>
      <vt:lpstr>Что дает визуализация?</vt:lpstr>
      <vt:lpstr> Инструменты Кайдзен             Методы визуализации</vt:lpstr>
      <vt:lpstr>Примеры визуализации</vt:lpstr>
      <vt:lpstr>   </vt:lpstr>
      <vt:lpstr> Инструменты Кайдзен             Возможная структура Канбан</vt:lpstr>
      <vt:lpstr>Творческая группа разрабатывает маркеры пространства</vt:lpstr>
      <vt:lpstr>Сотрудничество с Японским центром «Кайдзен» Краснодарского края</vt:lpstr>
      <vt:lpstr>Напольная маркировка содействует сохранению настенной росписи</vt:lpstr>
      <vt:lpstr>Ознакомление педагогов               с инструментами Кайдзен</vt:lpstr>
      <vt:lpstr>Использование цветовых маркеров                в помещениях образовательного холдинга</vt:lpstr>
      <vt:lpstr>Маркировка емкостей для чистых и использованных стаканов при организации питьевого режима</vt:lpstr>
      <vt:lpstr> Канбан-доска в методическом кабинете </vt:lpstr>
      <vt:lpstr>Цветовая маркировка папок в методическом кабинете</vt:lpstr>
      <vt:lpstr>  Технология Кайдзен – новые возможности в воспитании и образовании подрастающего поколения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 Цели, маленькими шагами!</dc:title>
  <dc:creator>1</dc:creator>
  <cp:lastModifiedBy>Andrey</cp:lastModifiedBy>
  <cp:revision>118</cp:revision>
  <dcterms:created xsi:type="dcterms:W3CDTF">2015-02-07T09:32:58Z</dcterms:created>
  <dcterms:modified xsi:type="dcterms:W3CDTF">2017-04-07T07:57:37Z</dcterms:modified>
</cp:coreProperties>
</file>